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5"/>
  </p:notesMasterIdLst>
  <p:sldIdLst>
    <p:sldId id="256" r:id="rId2"/>
    <p:sldId id="1123" r:id="rId3"/>
    <p:sldId id="550" r:id="rId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BE9"/>
    <a:srgbClr val="B58900"/>
    <a:srgbClr val="5EA985"/>
    <a:srgbClr val="025249"/>
    <a:srgbClr val="41719C"/>
    <a:srgbClr val="9E60B8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16"/>
    <p:restoredTop sz="96853" autoAdjust="0"/>
  </p:normalViewPr>
  <p:slideViewPr>
    <p:cSldViewPr snapToGrid="0" snapToObjects="1">
      <p:cViewPr>
        <p:scale>
          <a:sx n="150" d="100"/>
          <a:sy n="150" d="100"/>
        </p:scale>
        <p:origin x="984" y="12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25.04.23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 descr="Ein Bild, das Säugetier, Eichhörnchen, orange enthält.&#10;&#10;Automatisch generierte Beschreibung">
            <a:extLst>
              <a:ext uri="{FF2B5EF4-FFF2-40B4-BE49-F238E27FC236}">
                <a16:creationId xmlns:a16="http://schemas.microsoft.com/office/drawing/2014/main" id="{6E833DB5-DC43-8FD2-3E47-0827EF29D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" t="10468" r="-35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-16744" y="-19073"/>
            <a:ext cx="9144000" cy="4569906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16744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Jax</a:t>
            </a:r>
            <a:r>
              <a:rPr lang="de-DE" sz="1050" spc="60" dirty="0">
                <a:solidFill>
                  <a:srgbClr val="D4EBE9"/>
                </a:solidFill>
              </a:rPr>
              <a:t> 2023 | 8. Mai 2023, Mainz/Hybrid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268686" y="-11118"/>
            <a:ext cx="745461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852536" y="4105631"/>
            <a:ext cx="4091738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450"/>
              </a:spcBef>
            </a:pPr>
            <a:r>
              <a:rPr lang="de-DE" sz="15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Source-Code: 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1500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/jax-2023</a:t>
            </a:r>
            <a:endParaRPr lang="de-DE" sz="24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48585" y="154411"/>
            <a:ext cx="2179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162548" y="451722"/>
            <a:ext cx="1945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spc="2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200" b="1" spc="2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1489659" y="1231680"/>
            <a:ext cx="745461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2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fortgeschrittene Typen und Konzepte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49" dirty="0"/>
              <a:t>https://</a:t>
            </a:r>
            <a:r>
              <a:rPr lang="de-DE" spc="49" dirty="0" err="1"/>
              <a:t>nilshartmann.net</a:t>
            </a:r>
            <a:endParaRPr lang="de-DE" spc="49" dirty="0"/>
          </a:p>
        </p:txBody>
      </p:sp>
      <p:sp>
        <p:nvSpPr>
          <p:cNvPr id="3" name="Textfeld 2"/>
          <p:cNvSpPr txBox="1"/>
          <p:nvPr/>
        </p:nvSpPr>
        <p:spPr>
          <a:xfrm>
            <a:off x="3210898" y="265407"/>
            <a:ext cx="2722220" cy="684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151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51" y="2260066"/>
            <a:ext cx="1027769" cy="149896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200" b="1" spc="23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852561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987" y="2260066"/>
            <a:ext cx="1528019" cy="15101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1553766" y="1551458"/>
            <a:ext cx="603646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5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5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5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857251" y="1177145"/>
            <a:ext cx="7429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857250" y="703995"/>
            <a:ext cx="7429500" cy="2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1" b="1" spc="23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151" spc="23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86882" y="4622552"/>
            <a:ext cx="6036469" cy="481542"/>
          </a:xfrm>
        </p:spPr>
        <p:txBody>
          <a:bodyPr/>
          <a:lstStyle/>
          <a:p>
            <a:r>
              <a:rPr lang="de-DE" spc="49" dirty="0"/>
              <a:t>HTTPS://NILSHARTMANN.NET | @</a:t>
            </a:r>
            <a:r>
              <a:rPr lang="de-DE" spc="49" dirty="0" err="1"/>
              <a:t>nilshartmann</a:t>
            </a:r>
            <a:endParaRPr lang="de-DE" spc="49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798090" y="341185"/>
            <a:ext cx="3731207" cy="6311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75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969066" y="2632496"/>
            <a:ext cx="7185991" cy="13194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 dirty="0">
                <a:solidFill>
                  <a:srgbClr val="41719C"/>
                </a:solidFill>
              </a:rPr>
              <a:t>/jax-2023</a:t>
            </a:r>
          </a:p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Kontakt: </a:t>
            </a:r>
            <a:r>
              <a:rPr lang="de-DE" sz="1800" b="1" spc="32" dirty="0" err="1">
                <a:solidFill>
                  <a:srgbClr val="41719C"/>
                </a:solidFill>
              </a:rPr>
              <a:t>nils@nilshartmann.net</a:t>
            </a:r>
            <a:endParaRPr lang="de-DE" sz="1800" b="1" spc="32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565879" y="1339683"/>
            <a:ext cx="6024356" cy="1255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556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106</Words>
  <Application>Microsoft Macintosh PowerPoint</Application>
  <PresentationFormat>Bildschirmpräsentation (16:9)</PresentationFormat>
  <Paragraphs>20</Paragraphs>
  <Slides>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Montserrat</vt:lpstr>
      <vt:lpstr>Source Sans Pro</vt:lpstr>
      <vt:lpstr>Office</vt:lpstr>
      <vt:lpstr>Jax 2023 | 8. Mai 2023, Mainz/Hybrid | @nilshartmann</vt:lpstr>
      <vt:lpstr>https://nilshartmann.net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1192</cp:revision>
  <cp:lastPrinted>2019-09-03T13:49:24Z</cp:lastPrinted>
  <dcterms:created xsi:type="dcterms:W3CDTF">2016-03-28T15:59:53Z</dcterms:created>
  <dcterms:modified xsi:type="dcterms:W3CDTF">2023-04-25T21:26:33Z</dcterms:modified>
</cp:coreProperties>
</file>